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3" d="100"/>
          <a:sy n="73"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D54B1FE7-59D1-4186-BF55-C71703BC6D7C}" type="datetimeFigureOut">
              <a:rPr lang="ru-RU" smtClean="0"/>
              <a:t>02.09.2020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82CC4ECA-14BC-4114-9630-37F45F69BEAC}"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54B1FE7-59D1-4186-BF55-C71703BC6D7C}"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D54B1FE7-59D1-4186-BF55-C71703BC6D7C}"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C4ECA-14BC-4114-9630-37F45F69BEAC}"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54B1FE7-59D1-4186-BF55-C71703BC6D7C}" type="datetimeFigureOut">
              <a:rPr lang="ru-RU" smtClean="0"/>
              <a:t>02.09.2020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D54B1FE7-59D1-4186-BF55-C71703BC6D7C}" type="datetimeFigureOut">
              <a:rPr lang="ru-RU" smtClean="0"/>
              <a:t>02.09.2020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54B1FE7-59D1-4186-BF55-C71703BC6D7C}" type="datetimeFigureOut">
              <a:rPr lang="ru-RU" smtClean="0"/>
              <a:t>02.09.2020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54B1FE7-59D1-4186-BF55-C71703BC6D7C}" type="datetimeFigureOut">
              <a:rPr lang="ru-RU" smtClean="0"/>
              <a:t>02.09.2020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54B1FE7-59D1-4186-BF55-C71703BC6D7C}" type="datetimeFigureOut">
              <a:rPr lang="ru-RU" smtClean="0"/>
              <a:t>02.09.2020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D54B1FE7-59D1-4186-BF55-C71703BC6D7C}" type="datetimeFigureOut">
              <a:rPr lang="ru-RU" smtClean="0"/>
              <a:t>02.09.2020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82CC4ECA-14BC-4114-9630-37F45F69BEAC}"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54B1FE7-59D1-4186-BF55-C71703BC6D7C}"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54B1FE7-59D1-4186-BF55-C71703BC6D7C}"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C4ECA-14BC-4114-9630-37F45F69BEA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54B1FE7-59D1-4186-BF55-C71703BC6D7C}" type="datetimeFigureOut">
              <a:rPr lang="ru-RU" smtClean="0"/>
              <a:t>02.09.2020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2CC4ECA-14BC-4114-9630-37F45F69BEAC}"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kk.wikipedia.org/w/index.php?title=%D0%96%D0%B0%D1%80%D1%8B%D2%9B_%D1%8D%D0%BD%D0%B5%D1%80%D0%B3%D0%B8%D1%8F%D1%81%D1%8B&amp;action=edit&amp;redlink=1" TargetMode="External"/><Relationship Id="rId7" Type="http://schemas.openxmlformats.org/officeDocument/2006/relationships/hyperlink" Target="https://kk.wikipedia.org/wiki/%D0%9C%D0%B0%D0%B3%D0%BD%D0%B5%D1%82%D0%B8%D0%B7%D0%BC" TargetMode="External"/><Relationship Id="rId2" Type="http://schemas.openxmlformats.org/officeDocument/2006/relationships/hyperlink" Target="https://kk.wikipedia.org/w/index.php?title=%D0%9E%D0%BF%D1%82%D0%B8%D0%BA%D0%B0%D0%BB%D1%8B%D2%9B_%D1%81%D3%99%D1%83%D0%BB%D0%B5%D0%BB%D0%B5%D1%80&amp;action=edit&amp;redlink=1" TargetMode="External"/><Relationship Id="rId1" Type="http://schemas.openxmlformats.org/officeDocument/2006/relationships/slideLayout" Target="../slideLayouts/slideLayout2.xml"/><Relationship Id="rId6" Type="http://schemas.openxmlformats.org/officeDocument/2006/relationships/hyperlink" Target="https://kk.wikipedia.org/wiki/%D0%AD%D0%BB%D0%B5%D0%BA%D1%82%D1%80_%D1%82%D0%BE%D0%B3%D1%8B" TargetMode="External"/><Relationship Id="rId5" Type="http://schemas.openxmlformats.org/officeDocument/2006/relationships/hyperlink" Target="https://kk.wikipedia.org/wiki/%D0%A4%D0%B8%D0%B7%D0%B8%D0%BE%D0%BB%D0%BE%D0%B3%D0%B8%D1%8F" TargetMode="External"/><Relationship Id="rId4" Type="http://schemas.openxmlformats.org/officeDocument/2006/relationships/hyperlink" Target="https://kk.wikipedia.org/wiki/%D0%93%D0%B5%D0%BE%D0%BC%D0%B5%D1%82%D1%80%D0%B8%D1%8F%D0%BB%D1%8B%D2%9B_%D0%BE%D0%BF%D1%82%D0%B8%D0%BA%D0%B0"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kk.wikipedia.org/w/index.php?title=%D0%A4%D0%BE%D1%82%D0%BE%D0%BC%D0%B5%D1%82%D1%80%D0%B8%D1%8F&amp;action=edit&amp;redlink=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kk.wikipedia.org/wiki/%D0%9F%D1%80%D0%BE%D0%B5%D0%BA%D1%86%D0%B8%D1%8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b="1" dirty="0" err="1"/>
              <a:t>Курстың міндеттері</a:t>
            </a:r>
            <a:r>
              <a:rPr lang="ru-RU" b="1" dirty="0"/>
              <a:t>. </a:t>
            </a:r>
            <a:r>
              <a:rPr lang="ru-RU" b="1" dirty="0" err="1"/>
              <a:t>Жарық техникасы</a:t>
            </a:r>
            <a:r>
              <a:rPr lang="ru-RU" b="1" dirty="0"/>
              <a:t> </a:t>
            </a:r>
            <a:r>
              <a:rPr lang="ru-RU" b="1" dirty="0" err="1"/>
              <a:t>туралы</a:t>
            </a:r>
            <a:r>
              <a:rPr lang="ru-RU" b="1" dirty="0"/>
              <a:t> </a:t>
            </a:r>
            <a:r>
              <a:rPr lang="ru-RU" b="1" dirty="0" err="1"/>
              <a:t>негізгі</a:t>
            </a:r>
            <a:r>
              <a:rPr lang="ru-RU" b="1" dirty="0"/>
              <a:t> </a:t>
            </a:r>
            <a:r>
              <a:rPr lang="ru-RU" b="1" dirty="0" err="1"/>
              <a:t>мәліметтер.</a:t>
            </a:r>
            <a:r>
              <a:rPr lang="ru-RU" b="1" dirty="0"/>
              <a:t> </a:t>
            </a:r>
            <a:r>
              <a:rPr lang="ru-RU" b="1" dirty="0" err="1"/>
              <a:t>Сәулелену түрлері, сипаттамалары</a:t>
            </a:r>
            <a:r>
              <a:rPr lang="ru-RU" b="1" dirty="0"/>
              <a:t>.</a:t>
            </a:r>
            <a:r>
              <a:rPr lang="ru-RU" dirty="0"/>
              <a:t/>
            </a:r>
            <a:br>
              <a:rPr lang="ru-RU" dirty="0"/>
            </a:br>
            <a:endParaRPr lang="ru-RU" dirty="0"/>
          </a:p>
        </p:txBody>
      </p:sp>
      <p:sp>
        <p:nvSpPr>
          <p:cNvPr id="3" name="Подзаголовок 2"/>
          <p:cNvSpPr>
            <a:spLocks noGrp="1"/>
          </p:cNvSpPr>
          <p:nvPr>
            <p:ph type="subTitle" idx="1"/>
          </p:nvPr>
        </p:nvSpPr>
        <p:spPr/>
        <p:txBody>
          <a:bodyPr/>
          <a:lstStyle/>
          <a:p>
            <a:r>
              <a:rPr lang="kk-KZ" dirty="0" smtClean="0"/>
              <a:t>Дәріс 1</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kk-KZ" b="1" dirty="0" smtClean="0"/>
              <a:t>Пәнді оқытудың міндеттері:</a:t>
            </a:r>
            <a:endParaRPr lang="ru-RU" dirty="0" smtClean="0"/>
          </a:p>
          <a:p>
            <a:r>
              <a:rPr lang="kk-KZ" dirty="0" smtClean="0"/>
              <a:t>- Фотометрия терминдерін меңгеру, тиімді шамалармен танысу. Жарық техникалық және спектрлік өлшеулердің негізгі принциптері мен әдістерін зерттеу.Жарық өрістерін, жарық көздерінің параметрлерін жарық техникалық өлшеуді жүргізу үшін білім алу. Жарық көздерінің жұмыс принциптерін оқып үйрену. Техникалық, экологиялық, эстетикалық параметрлері бойынша жарық көздерін негізді таңдау үшін білім алу.</a:t>
            </a:r>
            <a:endParaRPr lang="ru-RU" dirty="0" smtClean="0"/>
          </a:p>
          <a:p>
            <a:endParaRPr lang="ru-RU"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a:bodyPr>
          <a:lstStyle/>
          <a:p>
            <a:r>
              <a:rPr lang="kk-KZ" dirty="0" smtClean="0"/>
              <a:t>Жарық техникасы — </a:t>
            </a:r>
            <a:r>
              <a:rPr lang="kk-KZ" dirty="0" smtClean="0">
                <a:hlinkClick r:id="rId2" tooltip="Оптикалық сәулелер (мұндай бет жоқ)"/>
              </a:rPr>
              <a:t>оптикалық сәулелерді</a:t>
            </a:r>
            <a:r>
              <a:rPr lang="kk-KZ" dirty="0" smtClean="0"/>
              <a:t> (жарықты) зерттеумен және оларды өндіру, кеңістіктікте таралуы мен сипаттамаларын өлшеу әдістерімен, сондай-ақ, </a:t>
            </a:r>
            <a:r>
              <a:rPr lang="kk-KZ" dirty="0" smtClean="0">
                <a:hlinkClick r:id="rId3" tooltip="Жарық энергиясы (мұндай бет жоқ)"/>
              </a:rPr>
              <a:t>жарық энергиясын</a:t>
            </a:r>
            <a:r>
              <a:rPr lang="kk-KZ" dirty="0" smtClean="0"/>
              <a:t> басқа энергия түріне түрлендіру мәселелерімен айналысатын ғылым мен техника саласы.</a:t>
            </a:r>
            <a:endParaRPr lang="ru-RU" dirty="0" smtClean="0"/>
          </a:p>
          <a:p>
            <a:r>
              <a:rPr lang="kk-KZ" dirty="0" smtClean="0"/>
              <a:t>Жарық техникасының дербес сала ретінде пайда болуы физикалық және </a:t>
            </a:r>
            <a:r>
              <a:rPr lang="kk-KZ" dirty="0" smtClean="0">
                <a:hlinkClick r:id="rId4" tooltip="Геометриялық оптика"/>
              </a:rPr>
              <a:t>геометриялық оптиканың</a:t>
            </a:r>
            <a:r>
              <a:rPr lang="kk-KZ" dirty="0" smtClean="0"/>
              <a:t>, </a:t>
            </a:r>
            <a:r>
              <a:rPr lang="kk-KZ" dirty="0" smtClean="0">
                <a:hlinkClick r:id="rId5" tooltip="Физиология"/>
              </a:rPr>
              <a:t>физиология</a:t>
            </a:r>
            <a:r>
              <a:rPr lang="kk-KZ" dirty="0" smtClean="0"/>
              <a:t> ғылымының, </a:t>
            </a:r>
            <a:r>
              <a:rPr lang="kk-KZ" dirty="0" smtClean="0">
                <a:hlinkClick r:id="rId6" tooltip="Электр тогы"/>
              </a:rPr>
              <a:t>электр тогы</a:t>
            </a:r>
            <a:r>
              <a:rPr lang="kk-KZ" dirty="0" smtClean="0"/>
              <a:t> мен </a:t>
            </a:r>
            <a:r>
              <a:rPr lang="kk-KZ" dirty="0" smtClean="0">
                <a:hlinkClick r:id="rId7" tooltip="Магнетизм"/>
              </a:rPr>
              <a:t>магнетизм</a:t>
            </a:r>
            <a:r>
              <a:rPr lang="kk-KZ" dirty="0" smtClean="0"/>
              <a:t> ілімінің дамуымен байланысты болды. </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57232"/>
            <a:ext cx="8229600" cy="5467368"/>
          </a:xfrm>
        </p:spPr>
        <p:txBody>
          <a:bodyPr>
            <a:normAutofit fontScale="92500" lnSpcReduction="20000"/>
          </a:bodyPr>
          <a:lstStyle/>
          <a:p>
            <a:r>
              <a:rPr lang="kk-KZ" dirty="0" smtClean="0"/>
              <a:t>18 ғасырдың басында </a:t>
            </a:r>
            <a:r>
              <a:rPr lang="kk-KZ" dirty="0" smtClean="0">
                <a:hlinkClick r:id="rId2" tooltip="Фотометрия (мұндай бет жоқ)"/>
              </a:rPr>
              <a:t>фотометрияның</a:t>
            </a:r>
            <a:r>
              <a:rPr lang="kk-KZ" dirty="0" smtClean="0"/>
              <a:t> негіздерін тұжырымдаған (“Жарық градациясы жөніндегі оптикалық трактат” деген кітабында) француз ғалымы П.Бугер (1698 — 1758) жарық техникасына маңызды үлес қосты. Жарық техникасының дамуының маңызды кезеңі электрлік жарықтандыру көздеріне көшуден басталды. 1872 жылы орыс электртехнигі А.Н. Лодыгин (1847 — 1923) қыздыру шамын жасады, ал 1876 жылы П.Н. Яблочков (1847 — 1894) “Яблочков шамы” деп аталатын доғалы көмір шамын ойлап тапты. Жарық техникасының бұдан кейінгі дамуы люминесценттік шамдардың, жоғары қысымды газ зарядсыздандырғыш шамдардың, сондай-ақ, галогендік шамдардың шығуымен байланысты. Жарық техникасының негізгі бөлімдеріне жарықтандыру техникасы, жарық сигналы техникасы, жарықтық проекциялық техникасы, сәулелендіру техникасы және өлшеуіш техникасы жатады. </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85860"/>
            <a:ext cx="8229600" cy="5038740"/>
          </a:xfrm>
        </p:spPr>
        <p:txBody>
          <a:bodyPr>
            <a:normAutofit lnSpcReduction="10000"/>
          </a:bodyPr>
          <a:lstStyle/>
          <a:p>
            <a:r>
              <a:rPr lang="kk-KZ" b="1" dirty="0" smtClean="0"/>
              <a:t>Жарықтандыру техникасы </a:t>
            </a:r>
            <a:r>
              <a:rPr lang="kk-KZ" dirty="0" smtClean="0"/>
              <a:t>жарық энергиясын жарықтандыруға қолданумен айналысады. Бұған жарық көздері техникасы, жарықтандыру приборлары, жарықтандыру құрылғыларының құрал-жабдықтары, т.б. жатады. Жарық сигналы техникасы оптикалық сигнализацияға арналған құрылғыларды жасаумен шұғылданады. Бұған қашықтан жарықпен белгі беру үшін қолданылатын приборлар, т.б. жатады. Проекциялық техника </a:t>
            </a:r>
            <a:r>
              <a:rPr lang="kk-KZ" dirty="0" smtClean="0">
                <a:hlinkClick r:id="rId2" tooltip="Проекция"/>
              </a:rPr>
              <a:t>проекциялық</a:t>
            </a:r>
            <a:r>
              <a:rPr lang="kk-KZ" dirty="0" smtClean="0"/>
              <a:t> аппаратураларды, киноэкрандарды, жарықпен көшіруге (сканер, ксерокс, т.б.) арналған аппараттарды құрастырумен шұғылданады. </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70"/>
            <a:ext cx="8229600" cy="5395930"/>
          </a:xfrm>
        </p:spPr>
        <p:txBody>
          <a:bodyPr/>
          <a:lstStyle/>
          <a:p>
            <a:r>
              <a:rPr lang="kk-KZ" dirty="0" smtClean="0"/>
              <a:t>Сәулелендіру техникасы жарық энергиясын емдеу және биологиялық мақсаттарға пайдаланумен айналысады. Ол әр түрлі нысандарды көрінетін не көрінбейтін (немесе екеуі қатар) сәулемен сәулелендіретін приборларға сүйенеді. Өсімдіктердің өсуін жылдамдату, көбінесе, қыздыру шамдары көмегімен, жарқырауық заттар ультракүлгін сәулемен сәулелендіріледі. </a:t>
            </a:r>
            <a:r>
              <a:rPr lang="ru-RU" dirty="0" err="1" smtClean="0"/>
              <a:t>Өлшеуіш </a:t>
            </a:r>
            <a:r>
              <a:rPr lang="ru-RU" dirty="0" smtClean="0"/>
              <a:t>техника </a:t>
            </a:r>
            <a:r>
              <a:rPr lang="ru-RU" dirty="0" err="1" smtClean="0"/>
              <a:t>сәулеленудің </a:t>
            </a:r>
            <a:r>
              <a:rPr lang="ru-RU" dirty="0" smtClean="0"/>
              <a:t>(</a:t>
            </a:r>
            <a:r>
              <a:rPr lang="ru-RU" dirty="0" err="1" smtClean="0"/>
              <a:t>жарықтың</a:t>
            </a:r>
            <a:r>
              <a:rPr lang="ru-RU" dirty="0" smtClean="0"/>
              <a:t>) </a:t>
            </a:r>
            <a:r>
              <a:rPr lang="ru-RU" dirty="0" err="1" smtClean="0"/>
              <a:t>сипаттамаларын</a:t>
            </a:r>
            <a:r>
              <a:rPr lang="ru-RU" dirty="0" smtClean="0"/>
              <a:t> </a:t>
            </a:r>
            <a:r>
              <a:rPr lang="ru-RU" dirty="0" err="1" smtClean="0"/>
              <a:t>өлшеумен шұғылданады</a:t>
            </a:r>
            <a:r>
              <a:rPr lang="ru-RU" dirty="0" smtClean="0"/>
              <a:t>.</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2984"/>
            <a:ext cx="8229600" cy="5181616"/>
          </a:xfrm>
        </p:spPr>
        <p:txBody>
          <a:bodyPr/>
          <a:lstStyle/>
          <a:p>
            <a:r>
              <a:rPr lang="kk-KZ" dirty="0" smtClean="0"/>
              <a:t>Сәулелену кезінде  атом сәуле шығара бастауы үшін, оған белгілі мөлшерде энергия берілуі керек. </a:t>
            </a:r>
            <a:endParaRPr lang="ru-RU" dirty="0" smtClean="0"/>
          </a:p>
          <a:p>
            <a:r>
              <a:rPr lang="kk-KZ" dirty="0" smtClean="0"/>
              <a:t>Сәуле шығару түрлері: </a:t>
            </a:r>
            <a:endParaRPr lang="ru-RU" dirty="0" smtClean="0"/>
          </a:p>
          <a:p>
            <a:pPr>
              <a:buNone/>
            </a:pPr>
            <a:r>
              <a:rPr lang="kk-KZ" dirty="0" smtClean="0"/>
              <a:t>– Жылулық сәуле шығару </a:t>
            </a:r>
            <a:endParaRPr lang="ru-RU" dirty="0" smtClean="0"/>
          </a:p>
          <a:p>
            <a:pPr>
              <a:buNone/>
            </a:pPr>
            <a:r>
              <a:rPr lang="kk-KZ" dirty="0" smtClean="0"/>
              <a:t>– Электролюминесценция </a:t>
            </a:r>
            <a:endParaRPr lang="ru-RU" dirty="0" smtClean="0"/>
          </a:p>
          <a:p>
            <a:pPr>
              <a:buNone/>
            </a:pPr>
            <a:r>
              <a:rPr lang="kk-KZ" dirty="0" smtClean="0"/>
              <a:t>– Катодолюминесценция </a:t>
            </a:r>
            <a:endParaRPr lang="ru-RU" dirty="0" smtClean="0"/>
          </a:p>
          <a:p>
            <a:pPr>
              <a:buNone/>
            </a:pPr>
            <a:r>
              <a:rPr lang="kk-KZ" dirty="0" smtClean="0"/>
              <a:t>– Хемилюминесценция</a:t>
            </a:r>
            <a:endParaRPr lang="ru-RU" dirty="0" smtClean="0"/>
          </a:p>
          <a:p>
            <a:pPr>
              <a:buNone/>
            </a:pPr>
            <a:r>
              <a:rPr lang="kk-KZ" dirty="0" smtClean="0"/>
              <a:t> – Фотолюминесценция</a:t>
            </a:r>
            <a:endParaRPr lang="ru-RU"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46"/>
            <a:ext cx="8229600" cy="5253054"/>
          </a:xfrm>
        </p:spPr>
        <p:txBody>
          <a:bodyPr>
            <a:normAutofit fontScale="92500" lnSpcReduction="10000"/>
          </a:bodyPr>
          <a:lstStyle/>
          <a:p>
            <a:r>
              <a:rPr lang="kk-KZ" b="1" dirty="0" smtClean="0"/>
              <a:t>Жылулық сәуле шығару</a:t>
            </a:r>
            <a:r>
              <a:rPr lang="kk-KZ" dirty="0" smtClean="0"/>
              <a:t> - жарық шығаруға жұмсалған атом энергиясы сәуле шығарушы дене атомдарының жылулық қозғалысының энергиясы есебінен компенсацияланады.</a:t>
            </a:r>
            <a:endParaRPr lang="ru-RU" dirty="0" smtClean="0"/>
          </a:p>
          <a:p>
            <a:r>
              <a:rPr lang="kk-KZ" b="1" dirty="0" smtClean="0"/>
              <a:t>Электролюминесценция</a:t>
            </a:r>
            <a:r>
              <a:rPr lang="kk-KZ" dirty="0" smtClean="0"/>
              <a:t> - атомдар жарық шығаруы үшін қажетті энергияны жылу көздері болып табылмайтын денелерден алады.</a:t>
            </a:r>
            <a:endParaRPr lang="ru-RU" dirty="0" smtClean="0"/>
          </a:p>
          <a:p>
            <a:r>
              <a:rPr lang="kk-KZ" b="1" dirty="0" smtClean="0"/>
              <a:t>Катодолюминесценция</a:t>
            </a:r>
            <a:r>
              <a:rPr lang="kk-KZ" dirty="0" smtClean="0"/>
              <a:t> - қатты денелерді электрондармен атқылағанда жарық шығаруы.</a:t>
            </a:r>
            <a:endParaRPr lang="ru-RU" dirty="0" smtClean="0"/>
          </a:p>
          <a:p>
            <a:r>
              <a:rPr lang="kk-KZ" b="1" dirty="0" smtClean="0"/>
              <a:t>Хемилюминесценция</a:t>
            </a:r>
            <a:r>
              <a:rPr lang="kk-KZ" dirty="0" smtClean="0"/>
              <a:t> - энергия бөліп шығару арқылы жүретін химиялық реакцияларда энергияның жарты бөлігі жарық энергиясына айналады.</a:t>
            </a:r>
            <a:endParaRPr lang="ru-RU" dirty="0" smtClean="0"/>
          </a:p>
          <a:p>
            <a:r>
              <a:rPr lang="kk-KZ" b="1" dirty="0" smtClean="0"/>
              <a:t>Фотолюминесценция</a:t>
            </a:r>
            <a:r>
              <a:rPr lang="kk-KZ" dirty="0" smtClean="0"/>
              <a:t> - түскен жарық әсерінен дененің жарық шығаруы.</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Бақылау сұрақтары</a:t>
            </a:r>
            <a:endParaRPr lang="ru-RU" dirty="0"/>
          </a:p>
        </p:txBody>
      </p:sp>
      <p:sp>
        <p:nvSpPr>
          <p:cNvPr id="3" name="Содержимое 2"/>
          <p:cNvSpPr>
            <a:spLocks noGrp="1"/>
          </p:cNvSpPr>
          <p:nvPr>
            <p:ph idx="1"/>
          </p:nvPr>
        </p:nvSpPr>
        <p:spPr/>
        <p:txBody>
          <a:bodyPr>
            <a:normAutofit lnSpcReduction="10000"/>
          </a:bodyPr>
          <a:lstStyle/>
          <a:p>
            <a:pPr marL="514350" indent="-514350">
              <a:buFont typeface="+mj-lt"/>
              <a:buAutoNum type="arabicPeriod"/>
            </a:pPr>
            <a:r>
              <a:rPr lang="kk-KZ" dirty="0" smtClean="0"/>
              <a:t>Пәнді оқыту міндеттері</a:t>
            </a:r>
            <a:endParaRPr lang="ru-RU" dirty="0" smtClean="0"/>
          </a:p>
          <a:p>
            <a:pPr marL="514350" indent="-514350">
              <a:buFont typeface="+mj-lt"/>
              <a:buAutoNum type="arabicPeriod"/>
            </a:pPr>
            <a:r>
              <a:rPr lang="kk-KZ" dirty="0" smtClean="0"/>
              <a:t>Жарық техникасы дегеніміз не?</a:t>
            </a:r>
            <a:endParaRPr lang="ru-RU" dirty="0" smtClean="0"/>
          </a:p>
          <a:p>
            <a:pPr marL="514350" indent="-514350">
              <a:buFont typeface="+mj-lt"/>
              <a:buAutoNum type="arabicPeriod"/>
            </a:pPr>
            <a:r>
              <a:rPr lang="kk-KZ" dirty="0" smtClean="0"/>
              <a:t>Фотометрияның негізін қалаушыларжы атап көрсетіңіз</a:t>
            </a:r>
            <a:endParaRPr lang="ru-RU" dirty="0" smtClean="0"/>
          </a:p>
          <a:p>
            <a:pPr marL="514350" indent="-514350">
              <a:buFont typeface="+mj-lt"/>
              <a:buAutoNum type="arabicPeriod"/>
            </a:pPr>
            <a:r>
              <a:rPr lang="kk-KZ" dirty="0" smtClean="0"/>
              <a:t>Жарықтандыру техникасы дегеніміз не?</a:t>
            </a:r>
            <a:endParaRPr lang="ru-RU" dirty="0" smtClean="0"/>
          </a:p>
          <a:p>
            <a:pPr marL="514350" indent="-514350">
              <a:buFont typeface="+mj-lt"/>
              <a:buAutoNum type="arabicPeriod"/>
            </a:pPr>
            <a:r>
              <a:rPr lang="kk-KZ" dirty="0" smtClean="0"/>
              <a:t>Проекциялық техника дегеніміз не?</a:t>
            </a:r>
            <a:endParaRPr lang="ru-RU" dirty="0" smtClean="0"/>
          </a:p>
          <a:p>
            <a:pPr marL="514350" indent="-514350">
              <a:buFont typeface="+mj-lt"/>
              <a:buAutoNum type="arabicPeriod"/>
            </a:pPr>
            <a:r>
              <a:rPr lang="kk-KZ" dirty="0" smtClean="0"/>
              <a:t>Сәулелендіру техникасы дегеніміз не?</a:t>
            </a:r>
            <a:endParaRPr lang="ru-RU" dirty="0" smtClean="0"/>
          </a:p>
          <a:p>
            <a:pPr marL="514350" indent="-514350">
              <a:buFont typeface="+mj-lt"/>
              <a:buAutoNum type="arabicPeriod"/>
            </a:pPr>
            <a:r>
              <a:rPr lang="ru-RU" dirty="0" err="1" smtClean="0"/>
              <a:t>Өлшеуіш </a:t>
            </a:r>
            <a:r>
              <a:rPr lang="ru-RU" dirty="0" smtClean="0"/>
              <a:t>техника</a:t>
            </a:r>
            <a:r>
              <a:rPr lang="kk-KZ" dirty="0" smtClean="0"/>
              <a:t> дегеніміз не?</a:t>
            </a:r>
            <a:endParaRPr lang="ru-RU" dirty="0" smtClean="0"/>
          </a:p>
          <a:p>
            <a:pPr marL="514350" indent="-514350">
              <a:buFont typeface="+mj-lt"/>
              <a:buAutoNum type="arabicPeriod"/>
            </a:pPr>
            <a:r>
              <a:rPr lang="kk-KZ" dirty="0" smtClean="0"/>
              <a:t>Сәуле шығару түрлері, әр қайсысына сипаттама беріңіз</a:t>
            </a:r>
            <a:endParaRPr lang="ru-RU" dirty="0" smtClean="0"/>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TotalTime>
  <Words>260</Words>
  <Application>Microsoft Office PowerPoint</Application>
  <PresentationFormat>Экран (4:3)</PresentationFormat>
  <Paragraphs>30</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Поток</vt:lpstr>
      <vt:lpstr>Курстың міндеттері. Жарық техникасы туралы негізгі мәліметтер. Сәулелену түрлері, сипаттамалары. </vt:lpstr>
      <vt:lpstr>Слайд 2</vt:lpstr>
      <vt:lpstr>Слайд 3</vt:lpstr>
      <vt:lpstr>Слайд 4</vt:lpstr>
      <vt:lpstr>Слайд 5</vt:lpstr>
      <vt:lpstr>Слайд 6</vt:lpstr>
      <vt:lpstr>Слайд 7</vt:lpstr>
      <vt:lpstr>Слайд 8</vt:lpstr>
      <vt:lpstr>Бақылау сұрақтары</vt:lpstr>
    </vt:vector>
  </TitlesOfParts>
  <Company>Organization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Курстың міндеттері. Жарық техникасы туралы негізгі мәліметтер. Сәулелену түрлері, сипаттамалары.</dc:title>
  <dc:creator>Azamat</dc:creator>
  <cp:lastModifiedBy>Azamat</cp:lastModifiedBy>
  <cp:revision>2</cp:revision>
  <dcterms:created xsi:type="dcterms:W3CDTF">2020-09-02T03:27:35Z</dcterms:created>
  <dcterms:modified xsi:type="dcterms:W3CDTF">2020-09-02T03:44:39Z</dcterms:modified>
</cp:coreProperties>
</file>